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image" Target="../media/image-2-25.png"/><Relationship Id="rId26" Type="http://schemas.openxmlformats.org/officeDocument/2006/relationships/image" Target="../media/image-2-26.png"/><Relationship Id="rId27" Type="http://schemas.openxmlformats.org/officeDocument/2006/relationships/image" Target="../media/image-2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png"/><Relationship Id="rId33" Type="http://schemas.openxmlformats.org/officeDocument/2006/relationships/image" Target="../media/image-4-33.png"/><Relationship Id="rId34" Type="http://schemas.openxmlformats.org/officeDocument/2006/relationships/image" Target="../media/image-4-34.png"/><Relationship Id="rId35" Type="http://schemas.openxmlformats.org/officeDocument/2006/relationships/image" Target="../media/image-4-35.png"/><Relationship Id="rId36" Type="http://schemas.openxmlformats.org/officeDocument/2006/relationships/image" Target="../media/image-4-36.png"/><Relationship Id="rId37" Type="http://schemas.openxmlformats.org/officeDocument/2006/relationships/image" Target="../media/image-4-37.png"/><Relationship Id="rId38" Type="http://schemas.openxmlformats.org/officeDocument/2006/relationships/image" Target="../media/image-4-38.png"/><Relationship Id="rId39" Type="http://schemas.openxmlformats.org/officeDocument/2006/relationships/image" Target="../media/image-4-39.png"/><Relationship Id="rId40" Type="http://schemas.openxmlformats.org/officeDocument/2006/relationships/image" Target="../media/image-4-40.png"/><Relationship Id="rId41" Type="http://schemas.openxmlformats.org/officeDocument/2006/relationships/image" Target="../media/image-4-41.png"/><Relationship Id="rId42" Type="http://schemas.openxmlformats.org/officeDocument/2006/relationships/image" Target="../media/image-4-42.png"/><Relationship Id="rId43" Type="http://schemas.openxmlformats.org/officeDocument/2006/relationships/image" Target="../media/image-4-43.png"/><Relationship Id="rId44" Type="http://schemas.openxmlformats.org/officeDocument/2006/relationships/image" Target="../media/image-4-44.png"/><Relationship Id="rId45" Type="http://schemas.openxmlformats.org/officeDocument/2006/relationships/image" Target="../media/image-4-45.png"/><Relationship Id="rId46" Type="http://schemas.openxmlformats.org/officeDocument/2006/relationships/image" Target="../media/image-4-46.png"/><Relationship Id="rId47" Type="http://schemas.openxmlformats.org/officeDocument/2006/relationships/slideLayout" Target="../slideLayouts/slideLayout1.xml"/><Relationship Id="rId4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419600"/>
            <a:ext cx="2438400" cy="2438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524250"/>
            <a:ext cx="12192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77" y="53721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202" y="550545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704" y="53721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529" y="550545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132" y="53721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057" y="55054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9506" y="53721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481" y="5505450"/>
            <a:ext cx="247650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706880" y="2190750"/>
            <a:ext cx="877824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DevOps Project</a:t>
            </a:r>
            <a:endParaRPr lang="en-US" sz="4500" dirty="0"/>
          </a:p>
        </p:txBody>
      </p:sp>
      <p:sp>
        <p:nvSpPr>
          <p:cNvPr id="16" name="Text 1"/>
          <p:cNvSpPr/>
          <p:nvPr/>
        </p:nvSpPr>
        <p:spPr>
          <a:xfrm>
            <a:off x="1706880" y="2914650"/>
            <a:ext cx="8778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 | Docker | Kubernetes | GitHub Actions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2438400" y="3867150"/>
            <a:ext cx="73152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comprehensive infrastructure-as-code solution for automated provisioning, containerization, and deployment of containerized applications.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3911650" y="6057900"/>
            <a:ext cx="769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5080992" y="6057900"/>
            <a:ext cx="560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6076504" y="6057900"/>
            <a:ext cx="9058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Kubernetes</a:t>
            </a:r>
            <a:endParaRPr lang="en-US" sz="1050" dirty="0"/>
          </a:p>
        </p:txBody>
      </p:sp>
      <p:sp>
        <p:nvSpPr>
          <p:cNvPr id="21" name="Text 6"/>
          <p:cNvSpPr/>
          <p:nvPr/>
        </p:nvSpPr>
        <p:spPr>
          <a:xfrm>
            <a:off x="7288560" y="6057900"/>
            <a:ext cx="11899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Actions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28700"/>
            <a:ext cx="1143000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42" y="1371600"/>
            <a:ext cx="5715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2362200"/>
            <a:ext cx="4762500" cy="14287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" y="2514600"/>
            <a:ext cx="3619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50" y="2362200"/>
            <a:ext cx="4762500" cy="1428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850" y="2514600"/>
            <a:ext cx="3238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3550" y="3981450"/>
            <a:ext cx="2857500" cy="1409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5950" y="413385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550" y="3981450"/>
            <a:ext cx="2476500" cy="1600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3950" y="42291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0950" y="3981450"/>
            <a:ext cx="2857500" cy="1409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3350" y="413385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7300" y="4705350"/>
            <a:ext cx="1905000" cy="1371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5975" y="4857750"/>
            <a:ext cx="247650" cy="3429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9700" y="4705350"/>
            <a:ext cx="1905000" cy="1371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4088" y="4857750"/>
            <a:ext cx="276225" cy="342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62300" y="2171700"/>
            <a:ext cx="5715000" cy="190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62300" y="2171700"/>
            <a:ext cx="19050" cy="2857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5550" y="2171700"/>
            <a:ext cx="19050" cy="2857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48800" y="2171700"/>
            <a:ext cx="19050" cy="2857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62300" y="3790950"/>
            <a:ext cx="3429000" cy="190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00700" y="3790950"/>
            <a:ext cx="3429000" cy="190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50" y="3790950"/>
            <a:ext cx="19050" cy="2857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67400" y="3790950"/>
            <a:ext cx="19050" cy="2857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19800" y="5105400"/>
            <a:ext cx="762000" cy="190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4954042" y="1333500"/>
            <a:ext cx="28552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Cloud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4954042" y="1638300"/>
            <a:ext cx="34263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Infrastructure as Code with Terraform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409700" y="2552700"/>
            <a:ext cx="23642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VPC &amp; Networking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923925" y="29718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VPC with Public &amp; Private Subnets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923925" y="32004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NAT Gateway for outbound connectivity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923925" y="34290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Route Tables &amp; Security Groups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7239000" y="2552700"/>
            <a:ext cx="14996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EKS Cluster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6791325" y="29718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Managed Kubernetes control plane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6791325" y="32004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Worker nodes in private subnets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791325" y="3429000"/>
            <a:ext cx="5577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Remote Backend (S3 + DynamoDB)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2286000" y="4171950"/>
            <a:ext cx="21947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 Service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1876425" y="45910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NGINX static site containerized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1876425" y="48196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Exposed via NodePort Service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1876425" y="50482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Load balanced across nodes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5334000" y="4133850"/>
            <a:ext cx="1771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Ingress Controller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4924425" y="4781550"/>
            <a:ext cx="2834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NGINX Ingress controller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924425" y="5010150"/>
            <a:ext cx="2834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Exposes services via IP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4924425" y="5238750"/>
            <a:ext cx="2834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TLS termination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8153400" y="4171950"/>
            <a:ext cx="21213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Service</a:t>
            </a:r>
            <a:endParaRPr lang="en-US" sz="1500" dirty="0"/>
          </a:p>
        </p:txBody>
      </p:sp>
      <p:sp>
        <p:nvSpPr>
          <p:cNvPr id="49" name="Text 20"/>
          <p:cNvSpPr/>
          <p:nvPr/>
        </p:nvSpPr>
        <p:spPr>
          <a:xfrm>
            <a:off x="7743825" y="45910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 application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7743825" y="48196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 &amp; metrics endpoints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7743825" y="5048250"/>
            <a:ext cx="3291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Resource limits &amp; probes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5774085" y="5276850"/>
            <a:ext cx="5895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</a:t>
            </a:r>
            <a:endParaRPr lang="en-US" sz="1500" dirty="0"/>
          </a:p>
        </p:txBody>
      </p:sp>
      <p:sp>
        <p:nvSpPr>
          <p:cNvPr id="53" name="Text 24"/>
          <p:cNvSpPr/>
          <p:nvPr/>
        </p:nvSpPr>
        <p:spPr>
          <a:xfrm>
            <a:off x="5219700" y="5543550"/>
            <a:ext cx="1600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Accesses application via Ingress IP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5883027" y="5276850"/>
            <a:ext cx="6938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CI/CD</a:t>
            </a:r>
            <a:endParaRPr lang="en-US" sz="1500" dirty="0"/>
          </a:p>
        </p:txBody>
      </p:sp>
      <p:sp>
        <p:nvSpPr>
          <p:cNvPr id="55" name="Text 26"/>
          <p:cNvSpPr/>
          <p:nvPr/>
        </p:nvSpPr>
        <p:spPr>
          <a:xfrm>
            <a:off x="5372100" y="5543550"/>
            <a:ext cx="1600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Actions automation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5638800" cy="2438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0193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286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819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124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600200"/>
            <a:ext cx="5638800" cy="2438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828800"/>
            <a:ext cx="7620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1905000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600" y="2286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2590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600" y="28956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343400"/>
            <a:ext cx="5638800" cy="2209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4572000"/>
            <a:ext cx="762000" cy="762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2950" y="4762500"/>
            <a:ext cx="342900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" y="5029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0" y="5334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4000" y="5638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4343400"/>
            <a:ext cx="5638800" cy="2209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4572000"/>
            <a:ext cx="762000" cy="762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05600" y="4762500"/>
            <a:ext cx="304800" cy="381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67600" y="50292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67600" y="53340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67600" y="563880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 Used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04800" y="1028700"/>
            <a:ext cx="138988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DevOps project leverages four key technologies to deliver a seamless infrastructure-as-code solution: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1524000" y="1828800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</a:t>
            </a:r>
            <a:endParaRPr lang="en-US" sz="1800" dirty="0"/>
          </a:p>
        </p:txBody>
      </p:sp>
      <p:sp>
        <p:nvSpPr>
          <p:cNvPr id="31" name="Text 3"/>
          <p:cNvSpPr/>
          <p:nvPr/>
        </p:nvSpPr>
        <p:spPr>
          <a:xfrm>
            <a:off x="1752600" y="2247900"/>
            <a:ext cx="3962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Provisions AWS infrastructure (VPC, Subnets, NAT, Security Groups)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752600" y="2781300"/>
            <a:ext cx="31827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Manages EKS cluster configuration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752600" y="3086100"/>
            <a:ext cx="4264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Configures remote backend (S3 + DynamoDB)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7467600" y="1828800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</a:t>
            </a:r>
            <a:endParaRPr lang="en-US" sz="1800" dirty="0"/>
          </a:p>
        </p:txBody>
      </p:sp>
      <p:sp>
        <p:nvSpPr>
          <p:cNvPr id="35" name="Text 7"/>
          <p:cNvSpPr/>
          <p:nvPr/>
        </p:nvSpPr>
        <p:spPr>
          <a:xfrm>
            <a:off x="7696200" y="2247900"/>
            <a:ext cx="3224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Containerizes the 2-tier application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7696200" y="2552700"/>
            <a:ext cx="3394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Frontend: NGINX static site container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7696200" y="2857500"/>
            <a:ext cx="3962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Backend: FastAPI with /health and /metrics endpoints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1524000" y="4572000"/>
            <a:ext cx="406643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Kubernetes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1752600" y="4991100"/>
            <a:ext cx="46053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Deploys applications with health/readiness probes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1752600" y="5295900"/>
            <a:ext cx="32386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Configures resource requests/limits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1752600" y="5600700"/>
            <a:ext cx="4065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Implements rolling updates for deployments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7467600" y="4572000"/>
            <a:ext cx="39201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Actions</a:t>
            </a:r>
            <a:endParaRPr lang="en-US" sz="1800" dirty="0"/>
          </a:p>
        </p:txBody>
      </p:sp>
      <p:sp>
        <p:nvSpPr>
          <p:cNvPr id="43" name="Text 15"/>
          <p:cNvSpPr/>
          <p:nvPr/>
        </p:nvSpPr>
        <p:spPr>
          <a:xfrm>
            <a:off x="7696200" y="4991100"/>
            <a:ext cx="35634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Automates validation and CI processes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7696200" y="5295900"/>
            <a:ext cx="30871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Builds and pushes Docker images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7696200" y="5600700"/>
            <a:ext cx="44298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Orchestrates CD pipeline for cluster deployment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52500"/>
            <a:ext cx="5638800" cy="3276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0668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8" y="11239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524000"/>
            <a:ext cx="54102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6002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" y="16573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2057400"/>
            <a:ext cx="54102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21336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25" y="219075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" y="2590800"/>
            <a:ext cx="541020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26670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025" y="272415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" y="3124200"/>
            <a:ext cx="5410200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32004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975" y="325755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" y="3657600"/>
            <a:ext cx="5410200" cy="457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300" y="37338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025" y="379095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952500"/>
            <a:ext cx="5638800" cy="3810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10668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7950" y="112395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2700" y="1524000"/>
            <a:ext cx="54102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1600200"/>
            <a:ext cx="304800" cy="3048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24625" y="1657350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2057400"/>
            <a:ext cx="5410200" cy="4572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38900" y="2133600"/>
            <a:ext cx="304800" cy="3048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05575" y="2190750"/>
            <a:ext cx="171450" cy="1905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2590800"/>
            <a:ext cx="54102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38900" y="2667000"/>
            <a:ext cx="304800" cy="3048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24625" y="2724150"/>
            <a:ext cx="133350" cy="1905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62700" y="3124200"/>
            <a:ext cx="5410200" cy="4572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38900" y="3200400"/>
            <a:ext cx="304800" cy="3048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05575" y="3257550"/>
            <a:ext cx="171450" cy="1905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62700" y="3657600"/>
            <a:ext cx="5410200" cy="4572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438900" y="3733800"/>
            <a:ext cx="304800" cy="3048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05575" y="3790950"/>
            <a:ext cx="171450" cy="1905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362700" y="4191000"/>
            <a:ext cx="5410200" cy="4572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438900" y="4267200"/>
            <a:ext cx="304800" cy="3048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988296" y="6096000"/>
            <a:ext cx="4215259" cy="4572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064496" y="6172200"/>
            <a:ext cx="219075" cy="3048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164782" y="6210300"/>
            <a:ext cx="9525" cy="2286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288607" y="6191250"/>
            <a:ext cx="171450" cy="2667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34869" y="6191250"/>
            <a:ext cx="190500" cy="2667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393632" y="6191250"/>
            <a:ext cx="190500" cy="266700"/>
          </a:xfrm>
          <a:prstGeom prst="rect">
            <a:avLst/>
          </a:prstGeom>
        </p:spPr>
      </p:pic>
      <p:sp>
        <p:nvSpPr>
          <p:cNvPr id="48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CI/CD Pipeline</a:t>
            </a:r>
            <a:endParaRPr lang="en-US" sz="2700" dirty="0"/>
          </a:p>
        </p:txBody>
      </p:sp>
      <p:sp>
        <p:nvSpPr>
          <p:cNvPr id="49" name="Text 1"/>
          <p:cNvSpPr/>
          <p:nvPr/>
        </p:nvSpPr>
        <p:spPr>
          <a:xfrm>
            <a:off x="914400" y="1104900"/>
            <a:ext cx="885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 Job</a:t>
            </a:r>
            <a:endParaRPr lang="en-US" sz="1800" dirty="0"/>
          </a:p>
        </p:txBody>
      </p:sp>
      <p:sp>
        <p:nvSpPr>
          <p:cNvPr id="50" name="Text 2"/>
          <p:cNvSpPr/>
          <p:nvPr/>
        </p:nvSpPr>
        <p:spPr>
          <a:xfrm>
            <a:off x="914400" y="1657350"/>
            <a:ext cx="11855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Checkout code</a:t>
            </a:r>
            <a:endParaRPr lang="en-US" sz="1050" dirty="0"/>
          </a:p>
        </p:txBody>
      </p:sp>
      <p:sp>
        <p:nvSpPr>
          <p:cNvPr id="51" name="Text 3"/>
          <p:cNvSpPr/>
          <p:nvPr/>
        </p:nvSpPr>
        <p:spPr>
          <a:xfrm>
            <a:off x="914400" y="2190750"/>
            <a:ext cx="212115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Configure AWS credentials</a:t>
            </a:r>
            <a:endParaRPr lang="en-US" sz="1050" dirty="0"/>
          </a:p>
        </p:txBody>
      </p:sp>
      <p:sp>
        <p:nvSpPr>
          <p:cNvPr id="52" name="Text 4"/>
          <p:cNvSpPr/>
          <p:nvPr/>
        </p:nvSpPr>
        <p:spPr>
          <a:xfrm>
            <a:off x="914400" y="2724150"/>
            <a:ext cx="19420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 init &amp; validate</a:t>
            </a:r>
            <a:endParaRPr lang="en-US" sz="1050" dirty="0"/>
          </a:p>
        </p:txBody>
      </p:sp>
      <p:sp>
        <p:nvSpPr>
          <p:cNvPr id="53" name="Text 5"/>
          <p:cNvSpPr/>
          <p:nvPr/>
        </p:nvSpPr>
        <p:spPr>
          <a:xfrm>
            <a:off x="914400" y="3257550"/>
            <a:ext cx="31325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build test (backend + frontend)</a:t>
            </a:r>
            <a:endParaRPr lang="en-US" sz="1050" dirty="0"/>
          </a:p>
        </p:txBody>
      </p:sp>
      <p:sp>
        <p:nvSpPr>
          <p:cNvPr id="54" name="Text 6"/>
          <p:cNvSpPr/>
          <p:nvPr/>
        </p:nvSpPr>
        <p:spPr>
          <a:xfrm>
            <a:off x="914400" y="3790950"/>
            <a:ext cx="23524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Upload Kubernetes manifests</a:t>
            </a:r>
            <a:endParaRPr lang="en-US" sz="1050" dirty="0"/>
          </a:p>
        </p:txBody>
      </p:sp>
      <p:sp>
        <p:nvSpPr>
          <p:cNvPr id="55" name="Text 7"/>
          <p:cNvSpPr/>
          <p:nvPr/>
        </p:nvSpPr>
        <p:spPr>
          <a:xfrm>
            <a:off x="6858000" y="1104900"/>
            <a:ext cx="10115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EEAD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CD Job</a:t>
            </a:r>
            <a:endParaRPr lang="en-US" sz="1800" dirty="0"/>
          </a:p>
        </p:txBody>
      </p:sp>
      <p:sp>
        <p:nvSpPr>
          <p:cNvPr id="56" name="Text 8"/>
          <p:cNvSpPr/>
          <p:nvPr/>
        </p:nvSpPr>
        <p:spPr>
          <a:xfrm>
            <a:off x="6858000" y="1657350"/>
            <a:ext cx="11855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Checkout code</a:t>
            </a:r>
            <a:endParaRPr lang="en-US" sz="1050" dirty="0"/>
          </a:p>
        </p:txBody>
      </p:sp>
      <p:sp>
        <p:nvSpPr>
          <p:cNvPr id="57" name="Text 9"/>
          <p:cNvSpPr/>
          <p:nvPr/>
        </p:nvSpPr>
        <p:spPr>
          <a:xfrm>
            <a:off x="6858000" y="2190750"/>
            <a:ext cx="26601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Configure AWS + EKS kubeconfig</a:t>
            </a:r>
            <a:endParaRPr lang="en-US" sz="1050" dirty="0"/>
          </a:p>
        </p:txBody>
      </p:sp>
      <p:sp>
        <p:nvSpPr>
          <p:cNvPr id="58" name="Text 10"/>
          <p:cNvSpPr/>
          <p:nvPr/>
        </p:nvSpPr>
        <p:spPr>
          <a:xfrm>
            <a:off x="6858000" y="2724150"/>
            <a:ext cx="165431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 init + plan</a:t>
            </a:r>
            <a:endParaRPr lang="en-US" sz="1050" dirty="0"/>
          </a:p>
        </p:txBody>
      </p:sp>
      <p:sp>
        <p:nvSpPr>
          <p:cNvPr id="59" name="Text 11"/>
          <p:cNvSpPr/>
          <p:nvPr/>
        </p:nvSpPr>
        <p:spPr>
          <a:xfrm>
            <a:off x="6858000" y="3257550"/>
            <a:ext cx="13751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Hub login</a:t>
            </a:r>
            <a:endParaRPr lang="en-US" sz="1050" dirty="0"/>
          </a:p>
        </p:txBody>
      </p:sp>
      <p:sp>
        <p:nvSpPr>
          <p:cNvPr id="60" name="Text 12"/>
          <p:cNvSpPr/>
          <p:nvPr/>
        </p:nvSpPr>
        <p:spPr>
          <a:xfrm>
            <a:off x="6858000" y="3790950"/>
            <a:ext cx="25338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Push production Docker images</a:t>
            </a:r>
            <a:endParaRPr lang="en-US" sz="1050" dirty="0"/>
          </a:p>
        </p:txBody>
      </p:sp>
      <p:sp>
        <p:nvSpPr>
          <p:cNvPr id="61" name="Text 13"/>
          <p:cNvSpPr/>
          <p:nvPr/>
        </p:nvSpPr>
        <p:spPr>
          <a:xfrm>
            <a:off x="6858000" y="4324350"/>
            <a:ext cx="22434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Kubernetes manifests</a:t>
            </a:r>
            <a:endParaRPr lang="en-US" sz="1050" dirty="0"/>
          </a:p>
        </p:txBody>
      </p:sp>
      <p:sp>
        <p:nvSpPr>
          <p:cNvPr id="62" name="Text 14"/>
          <p:cNvSpPr/>
          <p:nvPr/>
        </p:nvSpPr>
        <p:spPr>
          <a:xfrm>
            <a:off x="4359771" y="6229350"/>
            <a:ext cx="5545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</a:t>
            </a:r>
            <a:endParaRPr lang="en-US" sz="1050" dirty="0"/>
          </a:p>
        </p:txBody>
      </p:sp>
      <p:sp>
        <p:nvSpPr>
          <p:cNvPr id="63" name="Text 15"/>
          <p:cNvSpPr/>
          <p:nvPr/>
        </p:nvSpPr>
        <p:spPr>
          <a:xfrm>
            <a:off x="5536257" y="6229350"/>
            <a:ext cx="4096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</a:t>
            </a:r>
            <a:endParaRPr lang="en-US" sz="1050" dirty="0"/>
          </a:p>
        </p:txBody>
      </p:sp>
      <p:sp>
        <p:nvSpPr>
          <p:cNvPr id="64" name="Text 16"/>
          <p:cNvSpPr/>
          <p:nvPr/>
        </p:nvSpPr>
        <p:spPr>
          <a:xfrm>
            <a:off x="6601569" y="6229350"/>
            <a:ext cx="40183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Build</a:t>
            </a:r>
            <a:endParaRPr lang="en-US" sz="1050" dirty="0"/>
          </a:p>
        </p:txBody>
      </p:sp>
      <p:sp>
        <p:nvSpPr>
          <p:cNvPr id="65" name="Text 17"/>
          <p:cNvSpPr/>
          <p:nvPr/>
        </p:nvSpPr>
        <p:spPr>
          <a:xfrm>
            <a:off x="7660332" y="6229350"/>
            <a:ext cx="560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5638800" cy="2190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8" y="19050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505200"/>
            <a:ext cx="5181600" cy="571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600200"/>
            <a:ext cx="5638800" cy="2190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8288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19050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505200"/>
            <a:ext cx="5181600" cy="571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095750"/>
            <a:ext cx="5638800" cy="2190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3243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988" y="440055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6000750"/>
            <a:ext cx="5181600" cy="571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4095750"/>
            <a:ext cx="5638800" cy="21907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32435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9875" y="440055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6000750"/>
            <a:ext cx="51816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Learnings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04800" y="1104900"/>
            <a:ext cx="138988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Skills and knowledge acquired during the DevOps project implementation: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1143000" y="1905000"/>
            <a:ext cx="269783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 Linting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533400" y="243840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Learned to use terraform lint to validate configurations and catch potential issues early in the development cycle.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533400" y="3276600"/>
            <a:ext cx="12706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4844653" y="3276600"/>
            <a:ext cx="10444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Practice</a:t>
            </a:r>
            <a:endParaRPr lang="en-US" sz="1050" dirty="0"/>
          </a:p>
        </p:txBody>
      </p:sp>
      <p:sp>
        <p:nvSpPr>
          <p:cNvPr id="26" name="Text 6"/>
          <p:cNvSpPr/>
          <p:nvPr/>
        </p:nvSpPr>
        <p:spPr>
          <a:xfrm>
            <a:off x="7086600" y="1905000"/>
            <a:ext cx="44962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Kubernetes Affinity &amp; Probes</a:t>
            </a:r>
            <a:endParaRPr lang="en-US" sz="1800" dirty="0"/>
          </a:p>
        </p:txBody>
      </p:sp>
      <p:sp>
        <p:nvSpPr>
          <p:cNvPr id="27" name="Text 7"/>
          <p:cNvSpPr/>
          <p:nvPr/>
        </p:nvSpPr>
        <p:spPr>
          <a:xfrm>
            <a:off x="6477000" y="2438400"/>
            <a:ext cx="5181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Implemented node and pod affinity rules, along with liveness/readiness probes to improve application availability and self-healing capabilities.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477000" y="3276600"/>
            <a:ext cx="12706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29" name="Text 9"/>
          <p:cNvSpPr/>
          <p:nvPr/>
        </p:nvSpPr>
        <p:spPr>
          <a:xfrm>
            <a:off x="10788253" y="3276600"/>
            <a:ext cx="10444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Practice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1143000" y="4400550"/>
            <a:ext cx="42794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Actions Deployment</a:t>
            </a:r>
            <a:endParaRPr lang="en-US" sz="1800" dirty="0"/>
          </a:p>
        </p:txBody>
      </p:sp>
      <p:sp>
        <p:nvSpPr>
          <p:cNvPr id="31" name="Text 11"/>
          <p:cNvSpPr/>
          <p:nvPr/>
        </p:nvSpPr>
        <p:spPr>
          <a:xfrm>
            <a:off x="533400" y="493395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Configured CI/CD pipelines to automate deployment of Kubernetes manifests, improving deployment reliability and consistency.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533400" y="5772150"/>
            <a:ext cx="12706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4844653" y="5772150"/>
            <a:ext cx="10444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Practice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7086600" y="4400550"/>
            <a:ext cx="35522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Manifest Configuration</a:t>
            </a:r>
            <a:endParaRPr lang="en-US" sz="1800" dirty="0"/>
          </a:p>
        </p:txBody>
      </p:sp>
      <p:sp>
        <p:nvSpPr>
          <p:cNvPr id="35" name="Text 15"/>
          <p:cNvSpPr/>
          <p:nvPr/>
        </p:nvSpPr>
        <p:spPr>
          <a:xfrm>
            <a:off x="6477000" y="4933950"/>
            <a:ext cx="5181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Organized Kubernetes manifests with proper naming conventions (e.g., 00-namespace.yaml) and implemented resource limits to optimize cluster resource utilization.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477000" y="5772150"/>
            <a:ext cx="12706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37" name="Text 17"/>
          <p:cNvSpPr/>
          <p:nvPr/>
        </p:nvSpPr>
        <p:spPr>
          <a:xfrm>
            <a:off x="10788253" y="5772150"/>
            <a:ext cx="10444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Practice</a:t>
            </a:r>
            <a:endParaRPr lang="en-US" sz="1050" dirty="0"/>
          </a:p>
        </p:txBody>
      </p:sp>
      <p:sp>
        <p:nvSpPr>
          <p:cNvPr id="38" name="Text 18"/>
          <p:cNvSpPr/>
          <p:nvPr/>
        </p:nvSpPr>
        <p:spPr>
          <a:xfrm>
            <a:off x="-853440" y="6515100"/>
            <a:ext cx="13898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These skills will be applied in future projects to improve infrastructure reliability and deployment processes.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28700"/>
            <a:ext cx="5676900" cy="2095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2192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8" y="12954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8192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133600"/>
            <a:ext cx="52959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66950"/>
            <a:ext cx="104775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028700"/>
            <a:ext cx="5676900" cy="2095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2192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0813" y="12954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8192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133600"/>
            <a:ext cx="52959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266950"/>
            <a:ext cx="104775" cy="1333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3352800"/>
            <a:ext cx="5676900" cy="2095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35433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888" y="361950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41433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300" y="4457700"/>
            <a:ext cx="5295900" cy="609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4591050"/>
            <a:ext cx="104775" cy="133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3352800"/>
            <a:ext cx="5676900" cy="2095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543300"/>
            <a:ext cx="457200" cy="457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00813" y="3619500"/>
            <a:ext cx="257175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41433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4457700"/>
            <a:ext cx="5295900" cy="6096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4591050"/>
            <a:ext cx="104775" cy="1333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4800" y="5676900"/>
            <a:ext cx="11582400" cy="8763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5867400"/>
            <a:ext cx="142875" cy="1905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Challenges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104900" y="1314450"/>
            <a:ext cx="26481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Terraform Validation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723900" y="1790700"/>
            <a:ext cx="635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Initially not using terraform lint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790575" y="2247900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Implemented terraform linting to improve code quality and catch potential issues early in the development cycle.</a:t>
            </a:r>
            <a:endParaRPr lang="en-US" sz="1050" dirty="0"/>
          </a:p>
        </p:txBody>
      </p:sp>
      <p:sp>
        <p:nvSpPr>
          <p:cNvPr id="34" name="Text 4"/>
          <p:cNvSpPr/>
          <p:nvPr/>
        </p:nvSpPr>
        <p:spPr>
          <a:xfrm>
            <a:off x="7010400" y="1314450"/>
            <a:ext cx="24572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Kubernetes Probes</a:t>
            </a:r>
            <a:endParaRPr lang="en-US" sz="1500" dirty="0"/>
          </a:p>
        </p:txBody>
      </p:sp>
      <p:sp>
        <p:nvSpPr>
          <p:cNvPr id="35" name="Text 5"/>
          <p:cNvSpPr/>
          <p:nvPr/>
        </p:nvSpPr>
        <p:spPr>
          <a:xfrm>
            <a:off x="6629400" y="1790700"/>
            <a:ext cx="635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 implementing liveness and readiness probes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6696075" y="2247900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Added health checks to ensure application availability and self-monitoring capabilities.</a:t>
            </a:r>
            <a:endParaRPr lang="en-US" sz="1050" dirty="0"/>
          </a:p>
        </p:txBody>
      </p:sp>
      <p:sp>
        <p:nvSpPr>
          <p:cNvPr id="37" name="Text 7"/>
          <p:cNvSpPr/>
          <p:nvPr/>
        </p:nvSpPr>
        <p:spPr>
          <a:xfrm>
            <a:off x="1104900" y="3638550"/>
            <a:ext cx="23315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CI/CD Deployment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723900" y="4114800"/>
            <a:ext cx="635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 deploying kubernetes manifests from GitHub Actions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790575" y="4572000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Configured GitHub Actions to properly deploy manifests after successful builds.</a:t>
            </a:r>
            <a:endParaRPr lang="en-US" sz="1050" dirty="0"/>
          </a:p>
        </p:txBody>
      </p:sp>
      <p:sp>
        <p:nvSpPr>
          <p:cNvPr id="40" name="Text 10"/>
          <p:cNvSpPr/>
          <p:nvPr/>
        </p:nvSpPr>
        <p:spPr>
          <a:xfrm>
            <a:off x="7010400" y="3638550"/>
            <a:ext cx="33207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Namespace Configuration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6629400" y="4114800"/>
            <a:ext cx="635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Issues with namespace.yaml configuration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6696075" y="4572000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Renamed namespace.yaml to 00-namespace.yaml to ensure proper ordering during deployment.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676275" y="58293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457200" y="6172200"/>
            <a:ext cx="13533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>
                    <a:alpha val="9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These challenges provided valuable learning opportunities about infrastructure as code, containerization, and CI/CD automation best practices.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2025-11-26T08:42:30Z</dcterms:created>
  <dcterms:modified xsi:type="dcterms:W3CDTF">2025-11-26T08:42:30Z</dcterms:modified>
</cp:coreProperties>
</file>